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60" r:id="rId3"/>
    <p:sldId id="410" r:id="rId4"/>
    <p:sldId id="397" r:id="rId5"/>
    <p:sldId id="439" r:id="rId6"/>
    <p:sldId id="459" r:id="rId7"/>
    <p:sldId id="440" r:id="rId8"/>
    <p:sldId id="451" r:id="rId9"/>
    <p:sldId id="452" r:id="rId10"/>
    <p:sldId id="453" r:id="rId11"/>
    <p:sldId id="441" r:id="rId12"/>
    <p:sldId id="448" r:id="rId13"/>
    <p:sldId id="450" r:id="rId14"/>
    <p:sldId id="443" r:id="rId15"/>
    <p:sldId id="461" r:id="rId16"/>
    <p:sldId id="455" r:id="rId17"/>
    <p:sldId id="456" r:id="rId18"/>
    <p:sldId id="458" r:id="rId19"/>
    <p:sldId id="454" r:id="rId20"/>
    <p:sldId id="447" r:id="rId21"/>
    <p:sldId id="445" r:id="rId22"/>
    <p:sldId id="446" r:id="rId23"/>
    <p:sldId id="437" r:id="rId24"/>
    <p:sldId id="408" r:id="rId25"/>
    <p:sldId id="407" r:id="rId26"/>
    <p:sldId id="404" r:id="rId27"/>
    <p:sldId id="442" r:id="rId28"/>
    <p:sldId id="462" r:id="rId29"/>
    <p:sldId id="406" r:id="rId30"/>
    <p:sldId id="436" r:id="rId31"/>
    <p:sldId id="4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DB0"/>
    <a:srgbClr val="F6D6F1"/>
    <a:srgbClr val="EA700D"/>
    <a:srgbClr val="F9EF96"/>
    <a:srgbClr val="0070C0"/>
    <a:srgbClr val="00B050"/>
    <a:srgbClr val="962D2D"/>
    <a:srgbClr val="D99946"/>
    <a:srgbClr val="7E9D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4074" autoAdjust="0"/>
  </p:normalViewPr>
  <p:slideViewPr>
    <p:cSldViewPr snapToGrid="0">
      <p:cViewPr varScale="1">
        <p:scale>
          <a:sx n="89" d="100"/>
          <a:sy n="89" d="100"/>
        </p:scale>
        <p:origin x="134" y="341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https://www.youtube.com/watch?v=6G3qm60dfA8&amp;ab_channel=PrashantThombre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wget</a:t>
            </a:r>
            <a:r>
              <a:rPr lang="fr-FR" dirty="0" smtClean="0"/>
              <a:t> -q https://www.dropbox.com/s/jiq17tgi8u1xls3/building.jpg -P /var/www/html/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6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rm</a:t>
            </a:r>
            <a:r>
              <a:rPr lang="en-US" dirty="0" smtClean="0"/>
              <a:t> -r  ~/.cache/</a:t>
            </a:r>
            <a:r>
              <a:rPr lang="en-US" dirty="0" err="1" smtClean="0"/>
              <a:t>mozilla</a:t>
            </a:r>
            <a:r>
              <a:rPr lang="en-US" dirty="0" smtClean="0"/>
              <a:t>/</a:t>
            </a:r>
            <a:r>
              <a:rPr lang="en-US" dirty="0" err="1" smtClean="0"/>
              <a:t>firefox</a:t>
            </a:r>
            <a:r>
              <a:rPr lang="en-US" dirty="0" smtClean="0"/>
              <a:t>/*default*</a:t>
            </a:r>
          </a:p>
          <a:p>
            <a:r>
              <a:rPr lang="en-US" dirty="0" err="1" smtClean="0"/>
              <a:t>wireshark</a:t>
            </a:r>
            <a:r>
              <a:rPr lang="en-US" dirty="0" smtClean="0"/>
              <a:t> -</a:t>
            </a:r>
            <a:r>
              <a:rPr lang="en-US" dirty="0" err="1" smtClean="0"/>
              <a:t>i</a:t>
            </a:r>
            <a:r>
              <a:rPr lang="en-US" dirty="0" smtClean="0"/>
              <a:t> lo -k -w ~/traffic/image.html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curl  -V 127.0.0.1/image.html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wireshark</a:t>
            </a:r>
            <a:r>
              <a:rPr lang="en-US" dirty="0" smtClean="0"/>
              <a:t> ~/traffic/basic.log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HTTP, Wireshark, and Digital Forensics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2 (Observe HTTP with embedded images)</a:t>
            </a:r>
            <a:endParaRPr lang="en-US" dirty="0"/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83" y="0"/>
            <a:ext cx="842387" cy="842387"/>
          </a:xfrm>
          <a:prstGeom prst="rect">
            <a:avLst/>
          </a:prstGeom>
        </p:spPr>
      </p:pic>
      <p:pic>
        <p:nvPicPr>
          <p:cNvPr id="3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9578341" y="14412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6351543" y="967607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230362" y="949995"/>
            <a:ext cx="5572" cy="56077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17381" y="1213707"/>
            <a:ext cx="3932018" cy="3044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0714" y="1011193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</a:t>
            </a:r>
            <a:r>
              <a:rPr lang="en-US" dirty="0" smtClean="0">
                <a:solidFill>
                  <a:srgbClr val="FF0000"/>
                </a:solidFill>
              </a:rPr>
              <a:t>127.0.0.1/building.jpg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7153" y="126815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Port 52054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33408" y="126815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Port 80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17381" y="2432117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" r="64946"/>
          <a:stretch/>
        </p:blipFill>
        <p:spPr>
          <a:xfrm>
            <a:off x="7523340" y="2295126"/>
            <a:ext cx="391166" cy="59514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302608" y="3572054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307714" y="4865122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2515" r="17628"/>
          <a:stretch/>
        </p:blipFill>
        <p:spPr>
          <a:xfrm>
            <a:off x="7895506" y="3447177"/>
            <a:ext cx="390618" cy="5951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81851"/>
          <a:stretch/>
        </p:blipFill>
        <p:spPr>
          <a:xfrm>
            <a:off x="8322089" y="4919931"/>
            <a:ext cx="177867" cy="59514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933550" y="2376038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2881" y="35121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454524" y="4033922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3414</a:t>
            </a:r>
            <a:r>
              <a:rPr lang="en-US" dirty="0" smtClean="0"/>
              <a:t> </a:t>
            </a:r>
            <a:r>
              <a:rPr lang="en-US" dirty="0"/>
              <a:t>bytes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7795" y="2278029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17381" y="1762814"/>
            <a:ext cx="3900796" cy="600807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37672" y="1016624"/>
            <a:ext cx="30168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249399" y="1605829"/>
            <a:ext cx="301686" cy="369332"/>
          </a:xfrm>
          <a:prstGeom prst="rect">
            <a:avLst/>
          </a:prstGeom>
          <a:solidFill>
            <a:srgbClr val="F6D6F1"/>
          </a:solidFill>
          <a:ln>
            <a:solidFill>
              <a:srgbClr val="EA700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66074" y="22475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55347" y="3163482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71369" y="4297731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71369" y="5611381"/>
            <a:ext cx="3912752" cy="251654"/>
          </a:xfrm>
          <a:prstGeom prst="straightConnector1">
            <a:avLst/>
          </a:prstGeom>
          <a:ln w="28575">
            <a:solidFill>
              <a:srgbClr val="F9EF96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04770" y="3140113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905415" y="4218588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05339" y="5533527"/>
            <a:ext cx="418704" cy="369332"/>
          </a:xfrm>
          <a:prstGeom prst="rect">
            <a:avLst/>
          </a:prstGeom>
          <a:solidFill>
            <a:srgbClr val="F9EF9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259066" y="3540006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264172" y="4815234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091704" y="5515111"/>
            <a:ext cx="2845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TCP Window </a:t>
            </a:r>
            <a:r>
              <a:rPr lang="en-US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(buffer size) Update</a:t>
            </a:r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55347" y="6084550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16455" y="6012277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4325" t="49224" b="21510"/>
          <a:stretch/>
        </p:blipFill>
        <p:spPr>
          <a:xfrm>
            <a:off x="85788" y="244514"/>
            <a:ext cx="5787154" cy="1136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64172" y="2639676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TCP segment 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0268422" y="3966821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TCP </a:t>
            </a:r>
            <a:r>
              <a:rPr lang="en-US" dirty="0"/>
              <a:t>segment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287190" y="5265749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TCP </a:t>
            </a:r>
            <a:r>
              <a:rPr lang="en-US" dirty="0"/>
              <a:t>segment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15751" y="4063342"/>
            <a:ext cx="45429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TCP segment </a:t>
            </a:r>
            <a:r>
              <a:rPr lang="en-US" dirty="0"/>
              <a:t>reassembly takes places in </a:t>
            </a:r>
            <a:r>
              <a:rPr lang="en-US" dirty="0" smtClean="0"/>
              <a:t>HTTP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TCP reassembling at receiving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Wireshark shows </a:t>
            </a:r>
            <a:r>
              <a:rPr lang="en-US" dirty="0"/>
              <a:t>the assembled TCP </a:t>
            </a:r>
            <a:r>
              <a:rPr lang="en-US" dirty="0" smtClean="0"/>
              <a:t>segment at sending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</a:t>
            </a:r>
            <a:r>
              <a:rPr lang="en-US" dirty="0" smtClean="0"/>
              <a:t>works only capture </a:t>
            </a:r>
            <a:r>
              <a:rPr lang="en-US" dirty="0"/>
              <a:t>the entire packet and if all the checksums for that packet are valid.</a:t>
            </a:r>
          </a:p>
        </p:txBody>
      </p:sp>
    </p:spTree>
    <p:extLst>
      <p:ext uri="{BB962C8B-B14F-4D97-AF65-F5344CB8AC3E}">
        <p14:creationId xmlns:p14="http://schemas.microsoft.com/office/powerpoint/2010/main" val="111870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597924"/>
            <a:ext cx="9472481" cy="56621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8900" y="4892040"/>
            <a:ext cx="91440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59759" y="259370"/>
            <a:ext cx="495949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smtClean="0"/>
              <a:t>Calculate the length 3 TCP segments: </a:t>
            </a:r>
            <a:r>
              <a:rPr lang="en-US" sz="1600" dirty="0" smtClean="0">
                <a:solidFill>
                  <a:srgbClr val="FF0000"/>
                </a:solidFill>
              </a:rPr>
              <a:t>32768</a:t>
            </a:r>
            <a:r>
              <a:rPr lang="en-US" sz="1600" dirty="0" smtClean="0"/>
              <a:t>+</a:t>
            </a:r>
            <a:r>
              <a:rPr lang="en-US" sz="1600" dirty="0" smtClean="0">
                <a:solidFill>
                  <a:srgbClr val="FF0000"/>
                </a:solidFill>
              </a:rPr>
              <a:t>32768</a:t>
            </a:r>
            <a:r>
              <a:rPr lang="en-US" sz="1600" dirty="0" smtClean="0"/>
              <a:t>+</a:t>
            </a:r>
            <a:r>
              <a:rPr lang="en-US" sz="1600" dirty="0" smtClean="0">
                <a:solidFill>
                  <a:srgbClr val="FF0000"/>
                </a:solidFill>
              </a:rPr>
              <a:t>3414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095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712234"/>
            <a:ext cx="9053345" cy="5433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9327" y="342902"/>
            <a:ext cx="679480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smtClean="0"/>
              <a:t>Show the content of 3 TCP segments is http response and the data (building.jpg)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192381" y="6177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46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94329" y="356767"/>
            <a:ext cx="583178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smtClean="0"/>
              <a:t>Calculate the length of http </a:t>
            </a:r>
            <a:r>
              <a:rPr lang="en-US" sz="1600" dirty="0"/>
              <a:t>response </a:t>
            </a:r>
            <a:r>
              <a:rPr lang="en-US" sz="1600" dirty="0" smtClean="0"/>
              <a:t>header: </a:t>
            </a:r>
            <a:r>
              <a:rPr lang="en-US" sz="1600" dirty="0" smtClean="0">
                <a:solidFill>
                  <a:srgbClr val="FF0000"/>
                </a:solidFill>
              </a:rPr>
              <a:t>289      (0x000 -0x120)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29" y="708130"/>
            <a:ext cx="7876540" cy="5717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625" y="695321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516777" y="695321"/>
            <a:ext cx="3640183" cy="2552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0286" y="695321"/>
            <a:ext cx="4415247" cy="5600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4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46" y="815752"/>
            <a:ext cx="8016935" cy="564690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03146" y="446054"/>
            <a:ext cx="6411310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latin typeface="+mn-lt"/>
              </a:rPr>
              <a:t>Verify start and end of Image </a:t>
            </a: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(0x0121 – 0x10d55 +1 =68661 bytes)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4442" y="1105383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31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</a:t>
            </a:r>
            <a:r>
              <a:rPr lang="en-US" dirty="0"/>
              <a:t>the building.jpg from </a:t>
            </a:r>
            <a:r>
              <a:rPr lang="en-US" dirty="0" smtClean="0"/>
              <a:t>traffic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8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extract the building.jpg from log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257"/>
            <a:ext cx="7635902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0" y="2062142"/>
            <a:ext cx="5166074" cy="3311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13" y="2062141"/>
            <a:ext cx="5083158" cy="33110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0190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latin typeface="+mn-lt"/>
              </a:rPr>
              <a:t>Save extracted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96513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latin typeface="+mn-lt"/>
              </a:rPr>
              <a:t>Show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848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60" y="2304421"/>
            <a:ext cx="9488620" cy="25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relation </a:t>
            </a:r>
            <a:r>
              <a:rPr lang="en-US" dirty="0"/>
              <a:t>between IP packet and TCP payload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7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HTTP </a:t>
            </a:r>
            <a:r>
              <a:rPr lang="en-US" dirty="0" smtClean="0"/>
              <a:t>traffic</a:t>
            </a:r>
          </a:p>
          <a:p>
            <a:r>
              <a:rPr lang="en-US" dirty="0" smtClean="0"/>
              <a:t>Captured HTTP </a:t>
            </a:r>
            <a:r>
              <a:rPr lang="en-US" dirty="0"/>
              <a:t>Traffic </a:t>
            </a:r>
            <a:r>
              <a:rPr lang="en-US" dirty="0" smtClean="0"/>
              <a:t>overview</a:t>
            </a:r>
          </a:p>
          <a:p>
            <a:r>
              <a:rPr lang="en-US" dirty="0" smtClean="0"/>
              <a:t>Analyze </a:t>
            </a:r>
            <a:r>
              <a:rPr lang="en-US" dirty="0"/>
              <a:t>the second HTTP get </a:t>
            </a:r>
            <a:r>
              <a:rPr lang="en-US" dirty="0" smtClean="0"/>
              <a:t>request/response </a:t>
            </a:r>
          </a:p>
          <a:p>
            <a:pPr lvl="1"/>
            <a:r>
              <a:rPr lang="en-US" dirty="0" smtClean="0"/>
              <a:t>Traffic contains an image</a:t>
            </a:r>
          </a:p>
          <a:p>
            <a:r>
              <a:rPr lang="en-US" dirty="0"/>
              <a:t>Extract the building.jpg from </a:t>
            </a:r>
            <a:r>
              <a:rPr lang="en-US" dirty="0" smtClean="0"/>
              <a:t>traffic</a:t>
            </a:r>
          </a:p>
          <a:p>
            <a:r>
              <a:rPr lang="en-US" dirty="0" smtClean="0"/>
              <a:t>Size relation between IP </a:t>
            </a:r>
            <a:r>
              <a:rPr lang="en-US" dirty="0"/>
              <a:t>packet and TCP payload </a:t>
            </a:r>
          </a:p>
        </p:txBody>
      </p:sp>
    </p:spTree>
    <p:extLst>
      <p:ext uri="{BB962C8B-B14F-4D97-AF65-F5344CB8AC3E}">
        <p14:creationId xmlns:p14="http://schemas.microsoft.com/office/powerpoint/2010/main" val="136889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9472" y="841522"/>
            <a:ext cx="6411310" cy="369698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1600" dirty="0" smtClean="0">
                <a:latin typeface="+mn-lt"/>
              </a:rPr>
              <a:t>Verify the length relation between IP packet and TCP payload</a:t>
            </a:r>
            <a:endParaRPr lang="en-US" sz="16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3" y="1228233"/>
            <a:ext cx="6624020" cy="170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2" y="3142331"/>
            <a:ext cx="5966795" cy="296577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5326117" y="5624020"/>
            <a:ext cx="27622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DUs of the TCP(IP protocol suite (stac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14" y="3042249"/>
            <a:ext cx="4851537" cy="20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9665060" y="356352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A700D"/>
                </a:solidFill>
              </a:rPr>
              <a:t>32768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62890" y="448348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32</a:t>
            </a:r>
          </a:p>
        </p:txBody>
      </p:sp>
      <p:sp>
        <p:nvSpPr>
          <p:cNvPr id="1024" name="Rectangle 1023"/>
          <p:cNvSpPr/>
          <p:nvPr/>
        </p:nvSpPr>
        <p:spPr>
          <a:xfrm>
            <a:off x="7346074" y="36673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1025" name="Rectangle 1024"/>
          <p:cNvSpPr/>
          <p:nvPr/>
        </p:nvSpPr>
        <p:spPr>
          <a:xfrm>
            <a:off x="8829245" y="2669473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32820</a:t>
            </a:r>
          </a:p>
        </p:txBody>
      </p:sp>
      <p:cxnSp>
        <p:nvCxnSpPr>
          <p:cNvPr id="1028" name="Straight Arrow Connector 1027"/>
          <p:cNvCxnSpPr>
            <a:endCxn id="30" idx="1"/>
          </p:cNvCxnSpPr>
          <p:nvPr/>
        </p:nvCxnSpPr>
        <p:spPr>
          <a:xfrm flipV="1">
            <a:off x="2554014" y="3748186"/>
            <a:ext cx="7111046" cy="2240120"/>
          </a:xfrm>
          <a:prstGeom prst="straightConnector1">
            <a:avLst/>
          </a:prstGeom>
          <a:ln>
            <a:solidFill>
              <a:srgbClr val="EA7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/>
          <p:cNvCxnSpPr>
            <a:endCxn id="1025" idx="1"/>
          </p:cNvCxnSpPr>
          <p:nvPr/>
        </p:nvCxnSpPr>
        <p:spPr>
          <a:xfrm>
            <a:off x="2406869" y="2701159"/>
            <a:ext cx="6422376" cy="1529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/>
          <p:cNvCxnSpPr/>
          <p:nvPr/>
        </p:nvCxnSpPr>
        <p:spPr>
          <a:xfrm>
            <a:off x="3226676" y="2469931"/>
            <a:ext cx="4156063" cy="12612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>
            <a:off x="3405351" y="4625220"/>
            <a:ext cx="4557539" cy="4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6700276" y="5569668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TCP segment length needs to be calculated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0875" y="1240487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4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2" y="130476"/>
            <a:ext cx="8748348" cy="62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328357"/>
            <a:ext cx="8749424" cy="6168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3156" y="0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TCP segment length needs to be calculated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64413" y="28524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61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OSI, TCP/IP, security attacks, and forensic evidence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8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06" y="1047952"/>
            <a:ext cx="9781097" cy="46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3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69" y="277035"/>
            <a:ext cx="7628792" cy="61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6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39" y="616503"/>
            <a:ext cx="7743751" cy="54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9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curl to sent request</a:t>
            </a:r>
            <a:endParaRPr lang="en-US" dirty="0"/>
          </a:p>
          <a:p>
            <a:r>
              <a:rPr lang="en-US" dirty="0" smtClean="0"/>
              <a:t>Capture the traffic in image.log</a:t>
            </a:r>
          </a:p>
          <a:p>
            <a:r>
              <a:rPr lang="en-US" dirty="0" smtClean="0"/>
              <a:t>Why can’t you see the TCP segments</a:t>
            </a:r>
            <a:r>
              <a:rPr lang="en-US" dirty="0" smtClean="0"/>
              <a:t>?</a:t>
            </a:r>
          </a:p>
          <a:p>
            <a:r>
              <a:rPr lang="en-US" dirty="0"/>
              <a:t>Using </a:t>
            </a:r>
            <a:r>
              <a:rPr lang="en-US" dirty="0" smtClean="0"/>
              <a:t>Chrome to </a:t>
            </a:r>
            <a:r>
              <a:rPr lang="en-US" dirty="0"/>
              <a:t>sent </a:t>
            </a:r>
            <a:r>
              <a:rPr lang="en-US" dirty="0" smtClean="0"/>
              <a:t>request from Win 10 and save the log file </a:t>
            </a:r>
            <a:r>
              <a:rPr lang="en-US" smtClean="0"/>
              <a:t>in image3.log.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2070" y="237393"/>
            <a:ext cx="24608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Make </a:t>
            </a:r>
            <a:r>
              <a:rPr lang="en-US" dirty="0" smtClean="0"/>
              <a:t>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</a:t>
            </a:r>
            <a:r>
              <a:rPr lang="en-US" dirty="0"/>
              <a:t>apache2 </a:t>
            </a:r>
            <a:r>
              <a:rPr lang="en-US" dirty="0" smtClean="0"/>
              <a:t>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has traffic folder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5" y="699058"/>
            <a:ext cx="7424228" cy="55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HTTP traffic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0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4" y="822774"/>
            <a:ext cx="11372960" cy="52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05" y="1139612"/>
            <a:ext cx="3834268" cy="3775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83" y="1821620"/>
            <a:ext cx="4861981" cy="30939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8837" y="16369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2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5" y="994398"/>
            <a:ext cx="9403895" cy="1158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5" y="2916965"/>
            <a:ext cx="5753599" cy="264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39" y="2916965"/>
            <a:ext cx="4846740" cy="3795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5514" y="1609178"/>
            <a:ext cx="19243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-P: directory prefix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795" y="348067"/>
            <a:ext cx="349044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Download an image </a:t>
            </a:r>
            <a:r>
              <a:rPr lang="en-US" dirty="0" smtClean="0">
                <a:solidFill>
                  <a:srgbClr val="FF0000"/>
                </a:solidFill>
              </a:rPr>
              <a:t>building.jpg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Save it to 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/www/html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795" y="2547633"/>
            <a:ext cx="412645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Add </a:t>
            </a:r>
            <a:r>
              <a:rPr lang="en-US" dirty="0" smtClean="0">
                <a:solidFill>
                  <a:srgbClr val="FF0000"/>
                </a:solidFill>
              </a:rPr>
              <a:t>building.jpg </a:t>
            </a:r>
            <a:r>
              <a:rPr lang="en-US" dirty="0"/>
              <a:t>in a webpage </a:t>
            </a:r>
            <a:r>
              <a:rPr lang="en-US" dirty="0" smtClean="0">
                <a:solidFill>
                  <a:srgbClr val="FF0000"/>
                </a:solidFill>
              </a:rPr>
              <a:t>image.html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0939" y="2547633"/>
            <a:ext cx="34335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the webpage with the image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9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30" y="1317186"/>
            <a:ext cx="8619677" cy="4650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030" y="947854"/>
            <a:ext cx="153484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Capture traffic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1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Traffic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6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9" y="213805"/>
            <a:ext cx="842387" cy="842387"/>
          </a:xfrm>
          <a:prstGeom prst="rect">
            <a:avLst/>
          </a:prstGeom>
        </p:spPr>
      </p:pic>
      <p:pic>
        <p:nvPicPr>
          <p:cNvPr id="5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054866" y="98746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2877219" y="1181412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56038" y="1163800"/>
            <a:ext cx="6852" cy="5352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77221" y="1506727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17080" y="1259037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GET 127.0.0.1/image.html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55240" y="2315619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33259" y="3429311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6592" y="3226797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</a:t>
            </a:r>
            <a:r>
              <a:rPr lang="en-US" dirty="0" smtClean="0">
                <a:solidFill>
                  <a:srgbClr val="FF0000"/>
                </a:solidFill>
              </a:rPr>
              <a:t>127.0.0.1/building.jpg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2829" y="340620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Port 52054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9084" y="340620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Port 80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590" y="1903777"/>
            <a:ext cx="1665492" cy="113127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877221" y="4140645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2" r="64946"/>
          <a:stretch/>
        </p:blipFill>
        <p:spPr>
          <a:xfrm>
            <a:off x="4083180" y="4003654"/>
            <a:ext cx="391166" cy="5951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t="26863"/>
          <a:stretch/>
        </p:blipFill>
        <p:spPr>
          <a:xfrm>
            <a:off x="837415" y="4869180"/>
            <a:ext cx="1937031" cy="12501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43" y="4116158"/>
            <a:ext cx="4785922" cy="6951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370" y="2211877"/>
            <a:ext cx="4806463" cy="70454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2899203" y="4820397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877221" y="5412122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42515" r="17628"/>
          <a:stretch/>
        </p:blipFill>
        <p:spPr>
          <a:xfrm>
            <a:off x="4492101" y="4695520"/>
            <a:ext cx="390618" cy="5951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/>
          <a:srcRect l="81851"/>
          <a:stretch/>
        </p:blipFill>
        <p:spPr>
          <a:xfrm>
            <a:off x="4891596" y="5466931"/>
            <a:ext cx="177867" cy="59514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1567708" y="4899661"/>
            <a:ext cx="6038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08837" y="4899661"/>
            <a:ext cx="10080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49333" y="3658849"/>
            <a:ext cx="186862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32768</a:t>
            </a:r>
            <a:r>
              <a:rPr lang="en-US" sz="1200" dirty="0"/>
              <a:t> bytes </a:t>
            </a:r>
            <a:r>
              <a:rPr lang="en-US" sz="1200" dirty="0" smtClean="0"/>
              <a:t>: default </a:t>
            </a:r>
            <a:r>
              <a:rPr lang="en-US" sz="1200" dirty="0"/>
              <a:t>value of </a:t>
            </a:r>
            <a:r>
              <a:rPr lang="en-US" sz="1200" dirty="0" smtClean="0"/>
              <a:t>for </a:t>
            </a:r>
            <a:r>
              <a:rPr lang="en-US" sz="1200" dirty="0"/>
              <a:t>TCP send and receive buffers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93390" y="40845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59476" y="4760509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51119" y="5282265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3414</a:t>
            </a:r>
            <a:r>
              <a:rPr lang="en-US" dirty="0" smtClean="0"/>
              <a:t> </a:t>
            </a:r>
            <a:r>
              <a:rPr lang="en-US" dirty="0"/>
              <a:t>bytes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9571" y="6186351"/>
            <a:ext cx="99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 head length (289) + </a:t>
            </a:r>
            <a:r>
              <a:rPr lang="en-US" dirty="0" smtClean="0">
                <a:solidFill>
                  <a:srgbClr val="FFC000"/>
                </a:solidFill>
              </a:rPr>
              <a:t>Build.jpg </a:t>
            </a:r>
            <a:r>
              <a:rPr lang="en-US" dirty="0">
                <a:solidFill>
                  <a:srgbClr val="FFC000"/>
                </a:solidFill>
              </a:rPr>
              <a:t>(68661) </a:t>
            </a:r>
            <a:r>
              <a:rPr lang="en-US" dirty="0" smtClean="0"/>
              <a:t>= TCP 1(</a:t>
            </a:r>
            <a:r>
              <a:rPr lang="en-US" dirty="0" smtClean="0">
                <a:solidFill>
                  <a:srgbClr val="FF0000"/>
                </a:solidFill>
              </a:rPr>
              <a:t>32768)</a:t>
            </a:r>
            <a:r>
              <a:rPr lang="en-US" dirty="0" smtClean="0"/>
              <a:t>+TCP 2(</a:t>
            </a:r>
            <a:r>
              <a:rPr lang="en-US" dirty="0" smtClean="0">
                <a:solidFill>
                  <a:srgbClr val="FF0000"/>
                </a:solidFill>
              </a:rPr>
              <a:t>32768) </a:t>
            </a:r>
            <a:r>
              <a:rPr lang="en-US" dirty="0" smtClean="0"/>
              <a:t>+TCP 3 (</a:t>
            </a:r>
            <a:r>
              <a:rPr lang="en-US" dirty="0" smtClean="0">
                <a:solidFill>
                  <a:srgbClr val="FF0000"/>
                </a:solidFill>
              </a:rPr>
              <a:t>3414) =68950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96496" y="3083383"/>
            <a:ext cx="1805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Parse image.html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77635" y="3986557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789596" y="3279761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0912" y="471609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251</a:t>
            </a:r>
            <a:endParaRPr lang="en-US" sz="1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/>
          <a:srcRect t="-179" b="73432"/>
          <a:stretch/>
        </p:blipFill>
        <p:spPr>
          <a:xfrm>
            <a:off x="822902" y="2494098"/>
            <a:ext cx="1937031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69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60" y="822716"/>
            <a:ext cx="8763759" cy="56240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3160" y="484162"/>
            <a:ext cx="3131435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 smtClean="0"/>
              <a:t>Verify two HTTP GET: .</a:t>
            </a:r>
            <a:r>
              <a:rPr lang="en-US" sz="1600" dirty="0" smtClean="0">
                <a:solidFill>
                  <a:srgbClr val="FF0000"/>
                </a:solidFill>
              </a:rPr>
              <a:t>html</a:t>
            </a:r>
            <a:r>
              <a:rPr lang="en-US" sz="1600" dirty="0" smtClean="0"/>
              <a:t> and .</a:t>
            </a:r>
            <a:r>
              <a:rPr lang="en-US" sz="1600" dirty="0" smtClean="0">
                <a:solidFill>
                  <a:srgbClr val="7030A0"/>
                </a:solidFill>
              </a:rPr>
              <a:t>jpg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4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the second HTTP get request/response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 traffic for displaying </a:t>
            </a:r>
            <a:r>
              <a:rPr lang="en-US" dirty="0"/>
              <a:t>images </a:t>
            </a:r>
          </a:p>
        </p:txBody>
      </p:sp>
    </p:spTree>
    <p:extLst>
      <p:ext uri="{BB962C8B-B14F-4D97-AF65-F5344CB8AC3E}">
        <p14:creationId xmlns:p14="http://schemas.microsoft.com/office/powerpoint/2010/main" val="226051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29504</TotalTime>
  <Words>456</Words>
  <Application>Microsoft Office PowerPoint</Application>
  <PresentationFormat>Widescreen</PresentationFormat>
  <Paragraphs>99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HTTP, Wireshark, and Digital Forensics</vt:lpstr>
      <vt:lpstr>Overview</vt:lpstr>
      <vt:lpstr>Capture HTTP traffic</vt:lpstr>
      <vt:lpstr>PowerPoint Presentation</vt:lpstr>
      <vt:lpstr>PowerPoint Presentation</vt:lpstr>
      <vt:lpstr>HTTP Traffic overview</vt:lpstr>
      <vt:lpstr>PowerPoint Presentation</vt:lpstr>
      <vt:lpstr>PowerPoint Presentation</vt:lpstr>
      <vt:lpstr>Analyzing the second HTTP get request/response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the building.jpg from traffic</vt:lpstr>
      <vt:lpstr>How to extract the building.jpg from log</vt:lpstr>
      <vt:lpstr>PowerPoint Presentation</vt:lpstr>
      <vt:lpstr>PowerPoint Presentation</vt:lpstr>
      <vt:lpstr>Size relation between IP packet and TCP payload </vt:lpstr>
      <vt:lpstr>Verify the length relation between IP packet and TCP payload</vt:lpstr>
      <vt:lpstr>PowerPoint Presentation</vt:lpstr>
      <vt:lpstr>PowerPoint Presentation</vt:lpstr>
      <vt:lpstr>OSI, TCP/IP, security attacks, and forensic evidence</vt:lpstr>
      <vt:lpstr>PowerPoint Presentation</vt:lpstr>
      <vt:lpstr>PowerPoint Presentation</vt:lpstr>
      <vt:lpstr>PowerPoint Presentation</vt:lpstr>
      <vt:lpstr>Assignment</vt:lpstr>
      <vt:lpstr>Requirements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Frank Xu</cp:lastModifiedBy>
  <cp:revision>2442</cp:revision>
  <dcterms:created xsi:type="dcterms:W3CDTF">2020-09-14T14:43:27Z</dcterms:created>
  <dcterms:modified xsi:type="dcterms:W3CDTF">2020-11-14T02:22:57Z</dcterms:modified>
</cp:coreProperties>
</file>